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67d76616c3c70217" providerId="LiveId" clId="{EB00DE11-3015-49ED-852B-6D2E3A05F4BA}"/>
    <pc:docChg chg="custSel addSld modSld sldOrd">
      <pc:chgData name="" userId="67d76616c3c70217" providerId="LiveId" clId="{EB00DE11-3015-49ED-852B-6D2E3A05F4BA}" dt="2021-09-17T01:36:49.653" v="73"/>
      <pc:docMkLst>
        <pc:docMk/>
      </pc:docMkLst>
      <pc:sldChg chg="addSp delSp modSp add">
        <pc:chgData name="" userId="67d76616c3c70217" providerId="LiveId" clId="{EB00DE11-3015-49ED-852B-6D2E3A05F4BA}" dt="2021-09-17T01:27:02.582" v="43" actId="20577"/>
        <pc:sldMkLst>
          <pc:docMk/>
          <pc:sldMk cId="952548628" sldId="256"/>
        </pc:sldMkLst>
        <pc:spChg chg="del">
          <ac:chgData name="" userId="67d76616c3c70217" providerId="LiveId" clId="{EB00DE11-3015-49ED-852B-6D2E3A05F4BA}" dt="2021-09-17T01:09:25.100" v="1" actId="478"/>
          <ac:spMkLst>
            <pc:docMk/>
            <pc:sldMk cId="952548628" sldId="256"/>
            <ac:spMk id="2" creationId="{AB36604C-7102-426E-8BE6-CF0D34B91A1D}"/>
          </ac:spMkLst>
        </pc:spChg>
        <pc:spChg chg="del">
          <ac:chgData name="" userId="67d76616c3c70217" providerId="LiveId" clId="{EB00DE11-3015-49ED-852B-6D2E3A05F4BA}" dt="2021-09-17T01:09:26.105" v="2" actId="478"/>
          <ac:spMkLst>
            <pc:docMk/>
            <pc:sldMk cId="952548628" sldId="256"/>
            <ac:spMk id="3" creationId="{88F9B712-D7CF-4993-BE29-5CAFF6710B07}"/>
          </ac:spMkLst>
        </pc:spChg>
        <pc:spChg chg="add mod">
          <ac:chgData name="" userId="67d76616c3c70217" providerId="LiveId" clId="{EB00DE11-3015-49ED-852B-6D2E3A05F4BA}" dt="2021-09-17T01:27:02.582" v="43" actId="20577"/>
          <ac:spMkLst>
            <pc:docMk/>
            <pc:sldMk cId="952548628" sldId="256"/>
            <ac:spMk id="8" creationId="{C76CDE77-D5C3-4E0B-9C06-247FBED8DBE8}"/>
          </ac:spMkLst>
        </pc:spChg>
        <pc:picChg chg="add del mod">
          <ac:chgData name="" userId="67d76616c3c70217" providerId="LiveId" clId="{EB00DE11-3015-49ED-852B-6D2E3A05F4BA}" dt="2021-09-17T01:11:16.455" v="8" actId="478"/>
          <ac:picMkLst>
            <pc:docMk/>
            <pc:sldMk cId="952548628" sldId="256"/>
            <ac:picMk id="1026" creationId="{5D8EBB3F-6B3A-41DD-91FA-1D86219CE278}"/>
          </ac:picMkLst>
        </pc:picChg>
        <pc:picChg chg="add del">
          <ac:chgData name="" userId="67d76616c3c70217" providerId="LiveId" clId="{EB00DE11-3015-49ED-852B-6D2E3A05F4BA}" dt="2021-09-17T01:20:16.999" v="10" actId="478"/>
          <ac:picMkLst>
            <pc:docMk/>
            <pc:sldMk cId="952548628" sldId="256"/>
            <ac:picMk id="1028" creationId="{B309F278-D782-438A-9541-F60FFEE7CC6C}"/>
          </ac:picMkLst>
        </pc:picChg>
        <pc:picChg chg="add del">
          <ac:chgData name="" userId="67d76616c3c70217" providerId="LiveId" clId="{EB00DE11-3015-49ED-852B-6D2E3A05F4BA}" dt="2021-09-17T01:24:18.278" v="12" actId="478"/>
          <ac:picMkLst>
            <pc:docMk/>
            <pc:sldMk cId="952548628" sldId="256"/>
            <ac:picMk id="1030" creationId="{98FD547F-32B5-492C-92FB-9D11157C6CDF}"/>
          </ac:picMkLst>
        </pc:picChg>
        <pc:picChg chg="add mod modCrop">
          <ac:chgData name="" userId="67d76616c3c70217" providerId="LiveId" clId="{EB00DE11-3015-49ED-852B-6D2E3A05F4BA}" dt="2021-09-17T01:26:16.194" v="20"/>
          <ac:picMkLst>
            <pc:docMk/>
            <pc:sldMk cId="952548628" sldId="256"/>
            <ac:picMk id="1032" creationId="{60DEA910-44D2-41A0-BD8D-548B118910EC}"/>
          </ac:picMkLst>
        </pc:picChg>
      </pc:sldChg>
      <pc:sldChg chg="addSp delSp modSp add ord">
        <pc:chgData name="" userId="67d76616c3c70217" providerId="LiveId" clId="{EB00DE11-3015-49ED-852B-6D2E3A05F4BA}" dt="2021-09-17T01:27:07.962" v="44"/>
        <pc:sldMkLst>
          <pc:docMk/>
          <pc:sldMk cId="2222299601" sldId="257"/>
        </pc:sldMkLst>
        <pc:spChg chg="del">
          <ac:chgData name="" userId="67d76616c3c70217" providerId="LiveId" clId="{EB00DE11-3015-49ED-852B-6D2E3A05F4BA}" dt="2021-09-17T01:26:32.244" v="24" actId="478"/>
          <ac:spMkLst>
            <pc:docMk/>
            <pc:sldMk cId="2222299601" sldId="257"/>
            <ac:spMk id="2" creationId="{47FD5F5A-711B-4F07-A3D3-AC4BD25997B2}"/>
          </ac:spMkLst>
        </pc:spChg>
        <pc:spChg chg="del">
          <ac:chgData name="" userId="67d76616c3c70217" providerId="LiveId" clId="{EB00DE11-3015-49ED-852B-6D2E3A05F4BA}" dt="2021-09-17T01:26:30.905" v="23" actId="478"/>
          <ac:spMkLst>
            <pc:docMk/>
            <pc:sldMk cId="2222299601" sldId="257"/>
            <ac:spMk id="3" creationId="{EA6084B3-2F35-42F7-A864-B718F973E4E5}"/>
          </ac:spMkLst>
        </pc:spChg>
        <pc:spChg chg="add mod">
          <ac:chgData name="" userId="67d76616c3c70217" providerId="LiveId" clId="{EB00DE11-3015-49ED-852B-6D2E3A05F4BA}" dt="2021-09-17T01:26:53.811" v="34" actId="14100"/>
          <ac:spMkLst>
            <pc:docMk/>
            <pc:sldMk cId="2222299601" sldId="257"/>
            <ac:spMk id="4" creationId="{BF14CD57-DB46-4526-9C68-580DA23DF0A9}"/>
          </ac:spMkLst>
        </pc:spChg>
        <pc:picChg chg="add mod">
          <ac:chgData name="" userId="67d76616c3c70217" providerId="LiveId" clId="{EB00DE11-3015-49ED-852B-6D2E3A05F4BA}" dt="2021-09-17T01:27:07.962" v="44"/>
          <ac:picMkLst>
            <pc:docMk/>
            <pc:sldMk cId="2222299601" sldId="257"/>
            <ac:picMk id="2050" creationId="{97FF2341-B979-4037-8487-7E6AC62F2ACD}"/>
          </ac:picMkLst>
        </pc:picChg>
      </pc:sldChg>
      <pc:sldChg chg="addSp delSp modSp add">
        <pc:chgData name="" userId="67d76616c3c70217" providerId="LiveId" clId="{EB00DE11-3015-49ED-852B-6D2E3A05F4BA}" dt="2021-09-17T01:32:42.022" v="68" actId="5793"/>
        <pc:sldMkLst>
          <pc:docMk/>
          <pc:sldMk cId="2219443368" sldId="258"/>
        </pc:sldMkLst>
        <pc:spChg chg="del">
          <ac:chgData name="" userId="67d76616c3c70217" providerId="LiveId" clId="{EB00DE11-3015-49ED-852B-6D2E3A05F4BA}" dt="2021-09-17T01:32:23.810" v="46" actId="478"/>
          <ac:spMkLst>
            <pc:docMk/>
            <pc:sldMk cId="2219443368" sldId="258"/>
            <ac:spMk id="2" creationId="{D6C15EB4-F911-4240-9D2D-E7B601B207E7}"/>
          </ac:spMkLst>
        </pc:spChg>
        <pc:spChg chg="del">
          <ac:chgData name="" userId="67d76616c3c70217" providerId="LiveId" clId="{EB00DE11-3015-49ED-852B-6D2E3A05F4BA}" dt="2021-09-17T01:32:25.057" v="47" actId="478"/>
          <ac:spMkLst>
            <pc:docMk/>
            <pc:sldMk cId="2219443368" sldId="258"/>
            <ac:spMk id="3" creationId="{618E4C5C-B935-4144-936A-6BC688268130}"/>
          </ac:spMkLst>
        </pc:spChg>
        <pc:spChg chg="add mod">
          <ac:chgData name="" userId="67d76616c3c70217" providerId="LiveId" clId="{EB00DE11-3015-49ED-852B-6D2E3A05F4BA}" dt="2021-09-17T01:32:42.022" v="68" actId="5793"/>
          <ac:spMkLst>
            <pc:docMk/>
            <pc:sldMk cId="2219443368" sldId="258"/>
            <ac:spMk id="4" creationId="{D4411D51-8353-4EC6-AB5D-9683A2F85DD0}"/>
          </ac:spMkLst>
        </pc:spChg>
        <pc:picChg chg="add mod">
          <ac:chgData name="" userId="67d76616c3c70217" providerId="LiveId" clId="{EB00DE11-3015-49ED-852B-6D2E3A05F4BA}" dt="2021-09-17T01:32:34.149" v="51" actId="14100"/>
          <ac:picMkLst>
            <pc:docMk/>
            <pc:sldMk cId="2219443368" sldId="258"/>
            <ac:picMk id="3074" creationId="{03BD3222-0364-461E-B809-7C9D065DABAA}"/>
          </ac:picMkLst>
        </pc:picChg>
      </pc:sldChg>
      <pc:sldChg chg="addSp delSp add">
        <pc:chgData name="" userId="67d76616c3c70217" providerId="LiveId" clId="{EB00DE11-3015-49ED-852B-6D2E3A05F4BA}" dt="2021-09-17T01:36:49.653" v="73"/>
        <pc:sldMkLst>
          <pc:docMk/>
          <pc:sldMk cId="2698420299" sldId="259"/>
        </pc:sldMkLst>
        <pc:spChg chg="del">
          <ac:chgData name="" userId="67d76616c3c70217" providerId="LiveId" clId="{EB00DE11-3015-49ED-852B-6D2E3A05F4BA}" dt="2021-09-17T01:32:48.904" v="71" actId="478"/>
          <ac:spMkLst>
            <pc:docMk/>
            <pc:sldMk cId="2698420299" sldId="259"/>
            <ac:spMk id="2" creationId="{21E1830B-C6C6-47F2-90DD-3C0DCE1F1E27}"/>
          </ac:spMkLst>
        </pc:spChg>
        <pc:spChg chg="del">
          <ac:chgData name="" userId="67d76616c3c70217" providerId="LiveId" clId="{EB00DE11-3015-49ED-852B-6D2E3A05F4BA}" dt="2021-09-17T01:32:47.730" v="70" actId="478"/>
          <ac:spMkLst>
            <pc:docMk/>
            <pc:sldMk cId="2698420299" sldId="259"/>
            <ac:spMk id="3" creationId="{7C4E05FC-4D05-43FB-AE59-E71967CAD4B1}"/>
          </ac:spMkLst>
        </pc:spChg>
        <pc:spChg chg="add">
          <ac:chgData name="" userId="67d76616c3c70217" providerId="LiveId" clId="{EB00DE11-3015-49ED-852B-6D2E3A05F4BA}" dt="2021-09-17T01:36:49.653" v="73"/>
          <ac:spMkLst>
            <pc:docMk/>
            <pc:sldMk cId="2698420299" sldId="259"/>
            <ac:spMk id="5" creationId="{CEE071C4-6FEF-4343-B1C1-735CCF8C7C37}"/>
          </ac:spMkLst>
        </pc:spChg>
        <pc:picChg chg="add">
          <ac:chgData name="" userId="67d76616c3c70217" providerId="LiveId" clId="{EB00DE11-3015-49ED-852B-6D2E3A05F4BA}" dt="2021-09-17T01:36:44.417" v="72"/>
          <ac:picMkLst>
            <pc:docMk/>
            <pc:sldMk cId="2698420299" sldId="259"/>
            <ac:picMk id="4098" creationId="{AA0A48DB-2BD4-4DF3-B3B7-6A2C792C1DAF}"/>
          </ac:picMkLst>
        </pc:picChg>
      </pc:sldChg>
    </pc:docChg>
  </pc:docChgLst>
  <pc:docChgLst>
    <pc:chgData name="Ehsan Shahini" userId="67d76616c3c70217" providerId="LiveId" clId="{6540670F-4624-4E53-B05A-C997AE584C45}"/>
    <pc:docChg chg="modSld">
      <pc:chgData name="Ehsan Shahini" userId="67d76616c3c70217" providerId="LiveId" clId="{6540670F-4624-4E53-B05A-C997AE584C45}" dt="2022-03-04T02:02:21.765" v="0" actId="20577"/>
      <pc:docMkLst>
        <pc:docMk/>
      </pc:docMkLst>
      <pc:sldChg chg="modSp mod">
        <pc:chgData name="Ehsan Shahini" userId="67d76616c3c70217" providerId="LiveId" clId="{6540670F-4624-4E53-B05A-C997AE584C45}" dt="2022-03-04T02:02:21.765" v="0" actId="20577"/>
        <pc:sldMkLst>
          <pc:docMk/>
          <pc:sldMk cId="2698420299" sldId="259"/>
        </pc:sldMkLst>
        <pc:spChg chg="mod">
          <ac:chgData name="Ehsan Shahini" userId="67d76616c3c70217" providerId="LiveId" clId="{6540670F-4624-4E53-B05A-C997AE584C45}" dt="2022-03-04T02:02:21.765" v="0" actId="20577"/>
          <ac:spMkLst>
            <pc:docMk/>
            <pc:sldMk cId="2698420299" sldId="259"/>
            <ac:spMk id="5" creationId="{CEE071C4-6FEF-4343-B1C1-735CCF8C7C37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2C5D1-C4AD-42D3-BCFC-92B07E1AA2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08655A-153A-4141-9847-20FC6BA4A4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EF6DC-18F8-4EAD-A3C2-F2FC860E7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AC405-88A8-439E-A009-9794BAB57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547AF-B920-4F24-84BD-2B96EB5F6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173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24872-F244-4A17-8124-F6FC50458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E82F7E-983B-4A8B-9A92-C784FC1914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29B70-E9AC-429C-8CF7-1BCE52268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599EA-0148-4CBD-A197-38531AD2D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2D7FD-2374-4D10-96E1-572A90105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47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5C4893-4EBE-4313-9B7E-DFD8A3F8BF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73430C-F90D-48A3-AE3C-630A29296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BA4E4-6636-4AA4-B01A-40AFB8D8E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B7EB13-2160-43AA-9D59-1567EFED7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6D267-7B0C-4992-9101-49C47E7AD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592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DA61B-1D25-4514-8192-71ABA87F7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79B8A-4466-4A3F-A507-7FDEFA691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C9F80-2689-48C9-829E-D82A0BA4F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B604-FFB4-4025-B9DC-64DF522CC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2ECB9-CC0C-49CD-B03C-9D2921AE6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2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8DFD6-9404-4EC2-B81A-69577F4B1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4AB82-F310-4DC8-86F5-9F7BAEA83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93954-6C4B-4EB5-A2FE-DE5E45396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EAA1F-7CF2-4B26-B8D6-044545BA7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0590B-6641-4DE1-85EA-589142A72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95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061F4-5953-47EC-A4D1-BCE9EDFF0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F863-E718-4247-A791-21893B636A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2E6DC1-6B74-4DCD-8D9C-9088BB006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857855-1243-4846-96F2-5C378BB40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5A88A-D8CA-41F4-81E6-1676C6766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68F8D-8471-4354-A501-141EB00AA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91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2B713-7421-4CDA-BB4B-1D366D0F9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72EDA-4A48-44E5-A7AD-E1BDDEEA7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63E6F-21B0-4DD8-9BAC-F9AE43533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9A393D-59EC-4729-8B6E-8600632BF7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AEC9BC-B0F1-41CB-9F5C-E17BA2A5B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37B44E-6B7A-4B2C-A26D-561E11CEB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3A5182-C7E2-4B01-AF55-F3185B86A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E67F3D-8937-4951-8739-F70EBE197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63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CFE20-09D7-4F54-A90F-744C48E8B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4F3729-6AFD-4C4D-BD24-263A2AEC7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E91B52-0438-4BB2-8A30-EF0E9B960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F389B6-7345-4B16-8EE8-6C8434982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81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640285-EB7E-4EB0-A558-9707DB8E7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3924ED-07FC-486E-81C2-43C769305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0F6E07-60A5-4D28-B491-790158CD2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487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11E61-4DA8-4295-A144-B12E244E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A354E-2E74-48A9-8FAE-5D050C642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F87C1E-9105-4031-B494-5C70E101D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5546D1-2046-429F-AB33-663A38C6B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129E5-AE34-4E0F-AD68-97F1702E5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84A4A-A2EE-4979-9FE3-533E0C935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630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F84C1-0D7A-4E58-8178-4F6563FFE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860865-2699-479A-BFA3-FA7223F043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EA10F-A638-4108-A610-1C4BE9E76D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0C9AD-C454-4A92-82D1-B913DE099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9D506-4111-4D4B-B560-353803D0F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A857C4-8DEC-4532-A59D-F8464D5EE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977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73167A-AC66-4931-8766-AC94EE421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23DF80-6EE1-4617-BC29-2DFF1FAC2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FFCEC-344F-4759-BC5B-AB52DBE43F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7781B-7385-40DD-B3B1-0AA9EA00CC96}" type="datetimeFigureOut">
              <a:rPr lang="en-US" smtClean="0"/>
              <a:t>3/3/2022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D9E77C-FE94-4FA3-A0D4-CD2A3EA494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C90AA-6B92-4BBF-B83F-399D622D9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FA5CF-FDCF-4E09-8D61-01ABB89BE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4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7FF2341-B979-4037-8487-7E6AC62F2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063" y="0"/>
            <a:ext cx="68722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14CD57-DB46-4526-9C68-580DA23DF0A9}"/>
              </a:ext>
            </a:extLst>
          </p:cNvPr>
          <p:cNvSpPr txBox="1"/>
          <p:nvPr/>
        </p:nvSpPr>
        <p:spPr>
          <a:xfrm>
            <a:off x="506026" y="1411550"/>
            <a:ext cx="1056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Elastic</a:t>
            </a:r>
          </a:p>
        </p:txBody>
      </p:sp>
    </p:spTree>
    <p:extLst>
      <p:ext uri="{BB962C8B-B14F-4D97-AF65-F5344CB8AC3E}">
        <p14:creationId xmlns:p14="http://schemas.microsoft.com/office/powerpoint/2010/main" val="2222299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60DEA910-44D2-41A0-BD8D-548B118910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306"/>
          <a:stretch/>
        </p:blipFill>
        <p:spPr bwMode="auto">
          <a:xfrm>
            <a:off x="912795" y="1253508"/>
            <a:ext cx="10366409" cy="3700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6CDE77-D5C3-4E0B-9C06-247FBED8DBE8}"/>
              </a:ext>
            </a:extLst>
          </p:cNvPr>
          <p:cNvSpPr txBox="1"/>
          <p:nvPr/>
        </p:nvSpPr>
        <p:spPr>
          <a:xfrm>
            <a:off x="523782" y="372862"/>
            <a:ext cx="1056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Plastic</a:t>
            </a:r>
          </a:p>
        </p:txBody>
      </p:sp>
    </p:spTree>
    <p:extLst>
      <p:ext uri="{BB962C8B-B14F-4D97-AF65-F5344CB8AC3E}">
        <p14:creationId xmlns:p14="http://schemas.microsoft.com/office/powerpoint/2010/main" val="952548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03BD3222-0364-461E-B809-7C9D065DA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999" y="0"/>
            <a:ext cx="6515640" cy="6724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411D51-8353-4EC6-AB5D-9683A2F85DD0}"/>
              </a:ext>
            </a:extLst>
          </p:cNvPr>
          <p:cNvSpPr txBox="1"/>
          <p:nvPr/>
        </p:nvSpPr>
        <p:spPr>
          <a:xfrm>
            <a:off x="514905" y="843379"/>
            <a:ext cx="798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Corr. Elastic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443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AA0A48DB-2BD4-4DF3-B3B7-6A2C792C1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363" y="0"/>
            <a:ext cx="66452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E071C4-6FEF-4343-B1C1-735CCF8C7C37}"/>
              </a:ext>
            </a:extLst>
          </p:cNvPr>
          <p:cNvSpPr txBox="1"/>
          <p:nvPr/>
        </p:nvSpPr>
        <p:spPr>
          <a:xfrm>
            <a:off x="514905" y="843379"/>
            <a:ext cx="798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Corr. </a:t>
            </a:r>
            <a:r>
              <a:rPr lang="en-US"/>
              <a:t>Plastic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420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8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Ehsan Shahini</dc:creator>
  <cp:lastModifiedBy>Ehsan Shahini</cp:lastModifiedBy>
  <cp:revision>1</cp:revision>
  <dcterms:created xsi:type="dcterms:W3CDTF">2021-09-17T01:09:21Z</dcterms:created>
  <dcterms:modified xsi:type="dcterms:W3CDTF">2022-03-04T02:02:22Z</dcterms:modified>
</cp:coreProperties>
</file>

<file path=docProps/thumbnail.jpeg>
</file>